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2015-10-07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/>
          </a:bodyPr>
          <a:lstStyle/>
          <a:p>
            <a:r>
              <a:rPr lang="pl-PL" dirty="0" smtClean="0"/>
              <a:t>DOBRE PRAKTYKI W II LO </a:t>
            </a:r>
            <a:br>
              <a:rPr lang="pl-PL" dirty="0" smtClean="0"/>
            </a:br>
            <a:r>
              <a:rPr lang="pl-PL" dirty="0" smtClean="0"/>
              <a:t>IM. M. KOPERNIKA WE WŁOCŁAWKU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Prezentacja w ramach projektu „Szkoła przyjazna prawom człowieka”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Akcja „SOS Europo” we Włocławku</a:t>
            </a:r>
            <a:endParaRPr lang="pl-PL" dirty="0"/>
          </a:p>
        </p:txBody>
      </p:sp>
      <p:pic>
        <p:nvPicPr>
          <p:cNvPr id="6146" name="Picture 2" descr="K:\Dokumenty Eli\AI nowe\zdjęcia- akcja\1385079441_DSCN18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Maraton Pisania Listów AI</a:t>
            </a:r>
            <a:endParaRPr lang="pl-PL" dirty="0"/>
          </a:p>
        </p:txBody>
      </p:sp>
      <p:pic>
        <p:nvPicPr>
          <p:cNvPr id="8194" name="Picture 2" descr="C:\Users\Sławomir\Desktop\maraton- zdjęcia\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316288" cy="4392488"/>
          </a:xfrm>
          <a:prstGeom prst="rect">
            <a:avLst/>
          </a:prstGeom>
          <a:noFill/>
        </p:spPr>
      </p:pic>
      <p:pic>
        <p:nvPicPr>
          <p:cNvPr id="8195" name="Picture 3" descr="C:\Users\Sławomir\Desktop\maraton- zdjęcia\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875007"/>
            <a:ext cx="4038600" cy="3976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Maraton Pisania Listów AI</a:t>
            </a:r>
            <a:endParaRPr lang="pl-PL" dirty="0"/>
          </a:p>
        </p:txBody>
      </p:sp>
      <p:pic>
        <p:nvPicPr>
          <p:cNvPr id="9218" name="Picture 2" descr="C:\Users\Sławomir\Desktop\maraton- zdjęcia\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316288" cy="4464496"/>
          </a:xfrm>
          <a:prstGeom prst="rect">
            <a:avLst/>
          </a:prstGeom>
          <a:noFill/>
        </p:spPr>
      </p:pic>
      <p:pic>
        <p:nvPicPr>
          <p:cNvPr id="9219" name="Picture 3" descr="C:\Users\Sławomir\Desktop\Maraton do wywołania\IMG_01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740776"/>
            <a:ext cx="4038600" cy="4244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Inne działania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„Projekt z klasą”- „Najbardziej </a:t>
            </a:r>
            <a:r>
              <a:rPr lang="pl-PL" dirty="0" smtClean="0"/>
              <a:t>nielubiane w Polsce mniejszości narodowe, etniczne i wyznaniowe- fakty i mity”. </a:t>
            </a:r>
            <a:endParaRPr lang="pl-PL" dirty="0" smtClean="0"/>
          </a:p>
          <a:p>
            <a:r>
              <a:rPr lang="pl-PL" dirty="0" smtClean="0"/>
              <a:t>Program </a:t>
            </a:r>
            <a:r>
              <a:rPr lang="pl-PL" dirty="0" err="1" smtClean="0"/>
              <a:t>PaT</a:t>
            </a:r>
            <a:r>
              <a:rPr lang="pl-PL" dirty="0" smtClean="0"/>
              <a:t> (Profilaktyka a Ty”)</a:t>
            </a:r>
          </a:p>
          <a:p>
            <a:r>
              <a:rPr lang="pl-PL" dirty="0" smtClean="0"/>
              <a:t>Program i wystawa „Jestem stąd. Polska wielu narodowości”</a:t>
            </a:r>
          </a:p>
          <a:p>
            <a:r>
              <a:rPr lang="pl-PL" dirty="0" smtClean="0"/>
              <a:t>Projekt Pamięć</a:t>
            </a:r>
          </a:p>
          <a:p>
            <a:r>
              <a:rPr lang="pl-PL" dirty="0" smtClean="0"/>
              <a:t>Projekt Krokus</a:t>
            </a:r>
          </a:p>
          <a:p>
            <a:r>
              <a:rPr lang="pl-PL" dirty="0" smtClean="0"/>
              <a:t>Wolontariat- Ośmiu Wspaniałych</a:t>
            </a:r>
          </a:p>
          <a:p>
            <a:r>
              <a:rPr lang="pl-PL" dirty="0" smtClean="0"/>
              <a:t>Spektakle teatralne i profilaktyczne- Teatr Światło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Projekt „Jestem stąd. Polska wielu narodowości”</a:t>
            </a:r>
            <a:endParaRPr lang="pl-PL" dirty="0"/>
          </a:p>
        </p:txBody>
      </p:sp>
      <p:pic>
        <p:nvPicPr>
          <p:cNvPr id="10242" name="Picture 2" descr="C:\Users\Sławomir\Desktop\wystawy\Wystawa- zdjęcia\SAM_61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682504" cy="5174035"/>
          </a:xfrm>
          <a:prstGeom prst="rect">
            <a:avLst/>
          </a:prstGeom>
          <a:noFill/>
        </p:spPr>
      </p:pic>
      <p:pic>
        <p:nvPicPr>
          <p:cNvPr id="10243" name="Picture 3" descr="C:\Users\Sławomir\Desktop\wystawy\Wystawa- zdjęcia\SAM_61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60253" y="1600200"/>
            <a:ext cx="401449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Projekt Pamięć- wystawa</a:t>
            </a:r>
            <a:endParaRPr lang="pl-PL" dirty="0"/>
          </a:p>
        </p:txBody>
      </p:sp>
      <p:pic>
        <p:nvPicPr>
          <p:cNvPr id="11266" name="Picture 2" descr="C:\Users\Sławomir\Desktop\wystawy\wystawa\DSC_39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69627" y="1600200"/>
            <a:ext cx="72047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Projekt Pamięć- warsztaty</a:t>
            </a:r>
            <a:endParaRPr lang="pl-PL" dirty="0"/>
          </a:p>
        </p:txBody>
      </p:sp>
      <p:pic>
        <p:nvPicPr>
          <p:cNvPr id="13314" name="Picture 2" descr="C:\Users\Sławomir\Desktop\wystawy\projekt pamięć zdjęcia\SAM_61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316288" cy="4536504"/>
          </a:xfrm>
          <a:prstGeom prst="rect">
            <a:avLst/>
          </a:prstGeom>
          <a:noFill/>
        </p:spPr>
      </p:pic>
      <p:pic>
        <p:nvPicPr>
          <p:cNvPr id="13315" name="Picture 3" descr="C:\Users\Sławomir\Desktop\wystawy\projekt pamięć zdjęcia\SAM_61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705759"/>
            <a:ext cx="4038600" cy="4314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Projekt „Edukacja dla godności”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pl-PL" dirty="0" smtClean="0"/>
              <a:t>Założenie szkolnej grupy </a:t>
            </a:r>
            <a:r>
              <a:rPr lang="pl-PL" dirty="0" err="1" smtClean="0"/>
              <a:t>Amnesty</a:t>
            </a:r>
            <a:r>
              <a:rPr lang="pl-PL" dirty="0" smtClean="0"/>
              <a:t> International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Udział opiekuna w szkoleniu w Warszawie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Warsztaty dla uczniów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Zorganizowanie Dnia Godności i Dnia Walki z Ubóstwem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Podpisywanie petycji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Międzynarodowy </a:t>
            </a:r>
            <a:r>
              <a:rPr lang="pl-PL" dirty="0" smtClean="0"/>
              <a:t>D</a:t>
            </a:r>
            <a:r>
              <a:rPr lang="pl-PL" dirty="0" smtClean="0"/>
              <a:t>zień Godności</a:t>
            </a:r>
            <a:endParaRPr lang="pl-PL" dirty="0"/>
          </a:p>
        </p:txBody>
      </p:sp>
      <p:pic>
        <p:nvPicPr>
          <p:cNvPr id="1026" name="Picture 2" descr="K:\Dokumenty Eli\zdjecia\SAM_08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24084" y="1600200"/>
            <a:ext cx="649583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Podpisywanie petycji</a:t>
            </a:r>
            <a:endParaRPr lang="pl-PL" dirty="0"/>
          </a:p>
        </p:txBody>
      </p:sp>
      <p:pic>
        <p:nvPicPr>
          <p:cNvPr id="2050" name="Picture 2" descr="K:\Dokumenty Eli\zdjecia\SAM_0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94522" y="1600200"/>
            <a:ext cx="675495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Projekt „Prawa człowieka. Teraz !</a:t>
            </a:r>
            <a:br>
              <a:rPr lang="pl-PL" dirty="0" smtClean="0"/>
            </a:br>
            <a:r>
              <a:rPr lang="pl-PL" dirty="0" smtClean="0"/>
              <a:t> To jest w Twoich rękach”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Warsztaty dla uczniów</a:t>
            </a:r>
          </a:p>
          <a:p>
            <a:r>
              <a:rPr lang="pl-PL" dirty="0" smtClean="0"/>
              <a:t>Przygotowanie projektu promującego prawa człowieka</a:t>
            </a:r>
          </a:p>
          <a:p>
            <a:r>
              <a:rPr lang="pl-PL" dirty="0" smtClean="0"/>
              <a:t>Nagroda- udział w obozie w Międzywodziu</a:t>
            </a:r>
          </a:p>
          <a:p>
            <a:r>
              <a:rPr lang="pl-PL" dirty="0" smtClean="0"/>
              <a:t>Realizacja projektu w szkołach</a:t>
            </a:r>
          </a:p>
          <a:p>
            <a:r>
              <a:rPr lang="pl-PL" dirty="0" smtClean="0"/>
              <a:t>Akcja „SOS Europo” we Włocławku</a:t>
            </a:r>
          </a:p>
          <a:p>
            <a:r>
              <a:rPr lang="pl-PL" dirty="0" smtClean="0"/>
              <a:t>Gala Wolontariatu w Warszawie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Projekt „Prawa człowieka. Teraz !”</a:t>
            </a:r>
            <a:endParaRPr lang="pl-PL" dirty="0"/>
          </a:p>
        </p:txBody>
      </p:sp>
      <p:pic>
        <p:nvPicPr>
          <p:cNvPr id="4098" name="Picture 2" descr="K:\Dokumenty Eli\AI- nowy projekt\Prawa człowieka- zdjęcia\DSC087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0441" y="1600200"/>
            <a:ext cx="680311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Wizyty w szkołach w ramach projektu- promowanie działalności AI</a:t>
            </a:r>
            <a:endParaRPr lang="pl-PL" dirty="0"/>
          </a:p>
        </p:txBody>
      </p:sp>
      <p:pic>
        <p:nvPicPr>
          <p:cNvPr id="7170" name="Picture 2" descr="K:\Dokumenty Eli\AI nowe\AI- wizyty w szkołach w ramach projektu\DSC05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00364" y="1600200"/>
            <a:ext cx="754327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Akcja w Międzyzdrojach</a:t>
            </a:r>
            <a:endParaRPr lang="pl-PL" dirty="0"/>
          </a:p>
        </p:txBody>
      </p:sp>
      <p:pic>
        <p:nvPicPr>
          <p:cNvPr id="3074" name="Picture 2" descr="K:\Dokumenty Eli\AI- nowy projekt\amnesty zdjęcia\AI zdjęcia na stronę\SAM_12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57036" y="1600200"/>
            <a:ext cx="722992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Akcja „SOS Europo” we Włocławku</a:t>
            </a:r>
            <a:endParaRPr lang="pl-PL" dirty="0"/>
          </a:p>
        </p:txBody>
      </p:sp>
      <p:pic>
        <p:nvPicPr>
          <p:cNvPr id="5122" name="Picture 2" descr="K:\Dokumenty Eli\AI nowe\zdjęcia- akcja\1385079407_DSCN17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4316288" cy="4248472"/>
          </a:xfrm>
          <a:prstGeom prst="rect">
            <a:avLst/>
          </a:prstGeom>
          <a:noFill/>
        </p:spPr>
      </p:pic>
      <p:pic>
        <p:nvPicPr>
          <p:cNvPr id="5123" name="Picture 3" descr="K:\Dokumenty Eli\AI nowe\zdjęcia- akcja\1385079413_DSCN17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195</Words>
  <Application>Microsoft Office PowerPoint</Application>
  <PresentationFormat>Pokaz na ekranie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DOBRE PRAKTYKI W II LO  IM. M. KOPERNIKA WE WŁOCŁAWKU</vt:lpstr>
      <vt:lpstr>Projekt „Edukacja dla godności”</vt:lpstr>
      <vt:lpstr>Międzynarodowy Dzień Godności</vt:lpstr>
      <vt:lpstr>Podpisywanie petycji</vt:lpstr>
      <vt:lpstr>Projekt „Prawa człowieka. Teraz !  To jest w Twoich rękach”</vt:lpstr>
      <vt:lpstr>Projekt „Prawa człowieka. Teraz !”</vt:lpstr>
      <vt:lpstr>Wizyty w szkołach w ramach projektu- promowanie działalności AI</vt:lpstr>
      <vt:lpstr>Akcja w Międzyzdrojach</vt:lpstr>
      <vt:lpstr>Akcja „SOS Europo” we Włocławku</vt:lpstr>
      <vt:lpstr>Akcja „SOS Europo” we Włocławku</vt:lpstr>
      <vt:lpstr>Maraton Pisania Listów AI</vt:lpstr>
      <vt:lpstr>Maraton Pisania Listów AI</vt:lpstr>
      <vt:lpstr>Inne działania</vt:lpstr>
      <vt:lpstr>Projekt „Jestem stąd. Polska wielu narodowości”</vt:lpstr>
      <vt:lpstr>Projekt Pamięć- wystawa</vt:lpstr>
      <vt:lpstr>Projekt Pamięć- warsztaty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DOBRE PRAKTYKI W II LO  IM. M. KOPERNIKA WE WŁOCŁAWKU</dc:title>
  <dc:creator>Ela i Sławek</dc:creator>
  <cp:lastModifiedBy>Windows User</cp:lastModifiedBy>
  <cp:revision>14</cp:revision>
  <dcterms:created xsi:type="dcterms:W3CDTF">2015-10-07T17:43:44Z</dcterms:created>
  <dcterms:modified xsi:type="dcterms:W3CDTF">2015-10-07T19:28:24Z</dcterms:modified>
</cp:coreProperties>
</file>